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3" r:id="rId7"/>
    <p:sldId id="26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FF4BF-0CDA-497B-B652-E1B618E9DF67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C907-4775-4460-B79A-83B7B6598F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336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FF4BF-0CDA-497B-B652-E1B618E9DF67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C907-4775-4460-B79A-83B7B6598F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555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FF4BF-0CDA-497B-B652-E1B618E9DF67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C907-4775-4460-B79A-83B7B6598F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82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FF4BF-0CDA-497B-B652-E1B618E9DF67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C907-4775-4460-B79A-83B7B6598F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077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FF4BF-0CDA-497B-B652-E1B618E9DF67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C907-4775-4460-B79A-83B7B6598F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062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FF4BF-0CDA-497B-B652-E1B618E9DF67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C907-4775-4460-B79A-83B7B6598F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940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FF4BF-0CDA-497B-B652-E1B618E9DF67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C907-4775-4460-B79A-83B7B6598F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550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FF4BF-0CDA-497B-B652-E1B618E9DF67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C907-4775-4460-B79A-83B7B6598F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588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FF4BF-0CDA-497B-B652-E1B618E9DF67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C907-4775-4460-B79A-83B7B6598F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80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FF4BF-0CDA-497B-B652-E1B618E9DF67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C907-4775-4460-B79A-83B7B6598F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706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FF4BF-0CDA-497B-B652-E1B618E9DF67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DC907-4775-4460-B79A-83B7B6598F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252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FF4BF-0CDA-497B-B652-E1B618E9DF67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DC907-4775-4460-B79A-83B7B6598F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648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 шығындар бойынша ауытқуларды талдау</a:t>
            </a: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Картинки по запросу содержа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7769" y="3873276"/>
            <a:ext cx="2540343" cy="253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143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886" y="338591"/>
            <a:ext cx="10595428" cy="1054780"/>
          </a:xfrm>
        </p:spPr>
        <p:txBody>
          <a:bodyPr>
            <a:normAutofit fontScale="90000"/>
          </a:bodyPr>
          <a:lstStyle/>
          <a:p>
            <a:r>
              <a:rPr lang="kk-KZ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 бойынша ауытқу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3143" y="1741714"/>
            <a:ext cx="11074399" cy="3516086"/>
          </a:xfrm>
        </p:spPr>
        <p:txBody>
          <a:bodyPr/>
          <a:lstStyle/>
          <a:p>
            <a:pPr algn="just"/>
            <a:r>
              <a:rPr lang="kk-KZ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құны бойынша ауытқу</a:t>
            </a: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 – инфляция, сапасы жоғары материалдарды сатып алу.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 – жеңілдіктер алу, ең қажетті сападағы материалдарды сатып алу.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 шығыны бойынша ауытқу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3305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бойынша ауытқу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біліктілігі төмен еңбекті қолдану, еңбек ақы мөлшерінің өзгерісі, бірақ әлі нақтыланбаған нормативтер.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kk-KZ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Өнімділігі бойынша.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механикаландыру деңгейінің өсуі, материалдарды қолдануды ынталандыру, бақылауды күшейту және т.б.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214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Ауыспалы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үстемелі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шығындардың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ауытқуы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7714" y="1690688"/>
            <a:ext cx="11858171" cy="51673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технология </a:t>
            </a:r>
            <a:r>
              <a:rPr lang="kk-KZ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үрдісінің бұзылуы, өндірістегі ақау, жұмыскер біліктілігінің деңгейі және баға және тарифтер деңгейі.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buNone/>
            </a:pPr>
            <a:r>
              <a:rPr lang="kk-KZ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Ауыспалы </a:t>
            </a:r>
            <a:r>
              <a:rPr lang="kk-KZ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 үстеме шығындар, тұрақты және коммерциялық, әкімшілік шығындар бойынша ауытқулар.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 мен тарифтерге тәуелді.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Өткізу </a:t>
            </a:r>
            <a:r>
              <a:rPr lang="kk-KZ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 ауытқу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Баға </a:t>
            </a:r>
            <a:r>
              <a:rPr lang="kk-KZ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 – өнім сұранысы, бәсекелестік, өнім сапғасы әсер етеді және т.б.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Өткізу </a:t>
            </a:r>
            <a:r>
              <a:rPr lang="kk-KZ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көлемі бойынша -  сұраным деңгейі, өндіріс деңгейінің үрдісі, маркетинг қызметінің деңгейі, сапа әсер етеді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335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1544" y="319315"/>
            <a:ext cx="10958286" cy="27801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Шығындардың </a:t>
            </a:r>
            <a:r>
              <a:rPr lang="kk-KZ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 калькуляциясы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орнатылған нормативтік өзіндік құн бойынша өнімнің өзіндік құнын оперативті түрде көрсетуге, шығындарды талдауға, нақты табыстың жоспарлыдан (сметалық, бюджеттік) ауытқуының себептерін табуға мүмкіндік береді.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http://900igr.net/datas/ekonomika/Zatraty-i-raskhody/0037-037-Prosto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831" y="1988458"/>
            <a:ext cx="7028998" cy="47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7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 </a:t>
            </a:r>
            <a:r>
              <a:rPr lang="ru-RU" sz="4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типтері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229" y="1451429"/>
            <a:ext cx="11582399" cy="47255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Негізгі </a:t>
            </a:r>
            <a:r>
              <a:rPr lang="kk-KZ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нормалар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нормалар ағымдағы жұмыста қолданылмайды, норма өзгерістерін талдаудың негізі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 табылады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Идеалдық </a:t>
            </a:r>
            <a:r>
              <a:rPr lang="kk-KZ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бұл нормалар идеалдық жағдайларға есептелінген, олар жұмыста қолданылмайды, нормалар талпынысының бағдары ретінде қолданылады. Ағымдағы нормалар (жететін) – ағымдағы жұмыста қолданылатын нормалар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Нормативтік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калькуляция нақты шығыстар мен табыстардың  нормативтіктен ауытқуларын талдауға мүмкіншілік береді. Ауытқуды талдау нақты табыстың жоспарлыдан ауытқу себебін анықтауға бағытталған.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7615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idx="1"/>
          </p:nvPr>
        </p:nvSpPr>
        <p:spPr>
          <a:xfrm rot="19813120">
            <a:off x="1482192" y="2496541"/>
            <a:ext cx="9091216" cy="10189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 </a:t>
            </a:r>
            <a:r>
              <a:rPr lang="kk-KZ" sz="6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ru-RU" sz="6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75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161</Words>
  <Application>Microsoft Office PowerPoint</Application>
  <PresentationFormat>Широкоэкранный</PresentationFormat>
  <Paragraphs>24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Материалдар бойынша ауытқу</vt:lpstr>
      <vt:lpstr>Еңбек бойынша ауытқу</vt:lpstr>
      <vt:lpstr>Ауыспалы қосымша үстемелі шығындардың ауытқуы</vt:lpstr>
      <vt:lpstr>Презентация PowerPoint</vt:lpstr>
      <vt:lpstr>Норма типтері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2020-04-12T17:41:02Z</dcterms:created>
  <dcterms:modified xsi:type="dcterms:W3CDTF">2020-04-12T17:54:55Z</dcterms:modified>
</cp:coreProperties>
</file>